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fa-IR"/>
    </a:defPPr>
    <a:lvl1pPr marL="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2322" y="-3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583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5849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086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2589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r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407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290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531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430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357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r">
              <a:defRPr sz="28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89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r">
              <a:defRPr sz="28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533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8EB83-9349-426F-B126-78A4711E16C2}" type="datetimeFigureOut">
              <a:rPr lang="fa-IR" smtClean="0"/>
              <a:t>10/08/1443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BD65-5E96-47CC-AC99-5B46D4CBC2A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568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1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r" defTabSz="1280160" rtl="1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r" defTabSz="1280160" rtl="1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r" defTabSz="1280160" rtl="1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968" y="-575"/>
            <a:ext cx="9693712" cy="142545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666" y="2512368"/>
            <a:ext cx="2344479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cs typeface="B Kaveh" panose="00000400000000000000" pitchFamily="2" charset="-78"/>
              </a:rPr>
              <a:t>میکروکنترلر - پاور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4535" y="3664496"/>
            <a:ext cx="5131951" cy="193899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just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            امروزه رقص نور در ریسه های تزئینی یکی از پرطرفدارترین ابزار تزئین کننده 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خانه </a:t>
            </a:r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، اتاق ، کافه ها و ... است . به خصوص در نوجوانان که به این قبیل وسایل فانتزی علاقه مند </a:t>
            </a:r>
          </a:p>
          <a:p>
            <a:pPr algn="just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هستند. با توجه به زیبایی و گیرا بودن این ریسه ها از آن ها در شادی ها استفاده می شود و به همین 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دلیل </a:t>
            </a:r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انجام این پروژه واقعا برای ما جالب بود چون خودمان نیز از آن استفاده می کردیم.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1309" y="1288232"/>
            <a:ext cx="7380386" cy="224676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r>
              <a:rPr lang="fa-IR" sz="1800" dirty="0">
                <a:cs typeface="B Nazanin" panose="00000400000000000000" pitchFamily="2" charset="-78"/>
              </a:rPr>
              <a:t>            </a:t>
            </a:r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با توجه به اینکه ما انسان ها در زندگی روزمره </a:t>
            </a:r>
          </a:p>
          <a:p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خود شاهد کاربرد های متفاوتی از ال ای دی های مختلف </a:t>
            </a:r>
          </a:p>
          <a:p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مانند همین ریسه های تزئینی ساده هستیم، این سوال در ذهن </a:t>
            </a:r>
          </a:p>
          <a:p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ما ایجاد شد که روش کار این ال ای دی ها چگونه است و در واقع </a:t>
            </a:r>
          </a:p>
          <a:p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مدارشان چگونه بسته می شود. ما در این پژوهش با استفاده از برنامه های </a:t>
            </a:r>
          </a:p>
          <a:p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شبیه ساز و زبان برنامه نویسی سی پلاس پلاس و ترکیب این دو موفق به یافتن </a:t>
            </a:r>
          </a:p>
          <a:p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پاسخ این سوال شدیم.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44416" y="557614"/>
            <a:ext cx="5546185" cy="58220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r>
              <a:rPr lang="fa-IR" sz="3200" dirty="0">
                <a:cs typeface="B Kaveh" panose="00000400000000000000" pitchFamily="2" charset="-78"/>
              </a:rPr>
              <a:t>پروژه رقص نور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838" y="521590"/>
            <a:ext cx="2520279" cy="70788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r>
              <a:rPr lang="fa-IR" sz="1600" dirty="0">
                <a:cs typeface="B Kaveh" panose="00000400000000000000" pitchFamily="2" charset="-78"/>
              </a:rPr>
              <a:t>مهدیه کارگران</a:t>
            </a:r>
          </a:p>
          <a:p>
            <a:endParaRPr lang="fa-IR" sz="800" dirty="0">
              <a:cs typeface="B Kaveh" panose="00000400000000000000" pitchFamily="2" charset="-78"/>
            </a:endParaRPr>
          </a:p>
          <a:p>
            <a:r>
              <a:rPr lang="fa-IR" sz="1600" dirty="0">
                <a:cs typeface="B Kaveh" panose="00000400000000000000" pitchFamily="2" charset="-78"/>
              </a:rPr>
              <a:t>درسا حسنی-صوفیا پیرویان-هدیه نایبی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8117" y="1432248"/>
            <a:ext cx="2322466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cs typeface="B Kaveh" panose="00000400000000000000" pitchFamily="2" charset="-78"/>
              </a:rPr>
              <a:t>پروتئوس – کد ویژن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7080" y="2008312"/>
            <a:ext cx="2531701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cs typeface="B Kaveh" panose="00000400000000000000" pitchFamily="2" charset="-78"/>
              </a:rPr>
              <a:t>سی پلاس پلاس -گراند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8112" y="6256784"/>
            <a:ext cx="4204818" cy="378565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justLow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در ابتدا ما با برنامه پروتئوس آشنا شدیم که برنامه ای برای شبیه سازی مدار های مختلف است و مدارمان را در پروتئوس با استفاده از شبیه ساز میکروکنترلر و ال ای دی های رنگارنگ  و پاور و گراند بستیم . اما بعد برای اجرای آن به کد نویسی احتیاج پیدا کردیم و با کمک معلممان برنامه نویسی با زبان سی پلاس پلاس در برنامه کد ویژن را یاد گرفتیم و با بازه های زمانی متفاوت به همراه تایم های مختلف دیلی برای هر ال ای دی به صورت جداگانه برنامه نوشتیم . سپس برنامه را روی میکروکنترلر ات مگا 16 اجرا کردیم و شاهد رقص نور ال ای دی ها در رنگ های مختلف بودیم 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08712" y="6112768"/>
            <a:ext cx="2881889" cy="193899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justLow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برای بستن و اجرای مدار ال ای های رقص نور ما به برنامه نویسی زبان سی پلاس پلاس و از همه مهم تر دانش برنامه نویسی قوی ای احتیاج داریم که با گذشت زمان و تمرین میتوانیم آن را درک کنیم.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13194" y="12273225"/>
            <a:ext cx="6201793" cy="140038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r>
              <a:rPr lang="fa-IR" sz="2000" dirty="0">
                <a:cs typeface="B Nazanin" panose="00000400000000000000" pitchFamily="2" charset="-78"/>
              </a:rPr>
              <a:t>کتاب شناخت کامل الکترونیک – رضاسراج</a:t>
            </a:r>
          </a:p>
          <a:p>
            <a:r>
              <a:rPr lang="en-US" sz="2000" dirty="0">
                <a:cs typeface="B Nazanin" panose="00000400000000000000" pitchFamily="2" charset="-78"/>
              </a:rPr>
              <a:t>http://shasirobot.ir</a:t>
            </a:r>
            <a:endParaRPr lang="fa-IR" sz="2000" dirty="0">
              <a:cs typeface="B Nazanin" panose="00000400000000000000" pitchFamily="2" charset="-78"/>
            </a:endParaRPr>
          </a:p>
          <a:p>
            <a:r>
              <a:rPr lang="en-US" sz="2000" dirty="0">
                <a:cs typeface="B Nazanin" panose="00000400000000000000" pitchFamily="2" charset="-78"/>
              </a:rPr>
              <a:t>https://avatrobo.ir</a:t>
            </a:r>
            <a:endParaRPr lang="fa-IR" sz="2000" dirty="0">
              <a:cs typeface="B Nazanin" panose="00000400000000000000" pitchFamily="2" charset="-78"/>
            </a:endParaRPr>
          </a:p>
          <a:p>
            <a:endParaRPr lang="fa-IR" dirty="0"/>
          </a:p>
        </p:txBody>
      </p:sp>
      <p:sp>
        <p:nvSpPr>
          <p:cNvPr id="20" name="TextBox 19"/>
          <p:cNvSpPr txBox="1"/>
          <p:nvPr/>
        </p:nvSpPr>
        <p:spPr>
          <a:xfrm>
            <a:off x="228838" y="10361240"/>
            <a:ext cx="9011490" cy="1015663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1">
            <a:spAutoFit/>
          </a:bodyPr>
          <a:lstStyle/>
          <a:p>
            <a:pPr algn="just"/>
            <a:r>
              <a:rPr lang="fa-IR" sz="2000" dirty="0">
                <a:solidFill>
                  <a:schemeClr val="bg1"/>
                </a:solidFill>
                <a:cs typeface="B Nazanin" panose="00000400000000000000" pitchFamily="2" charset="-78"/>
              </a:rPr>
              <a:t>                       </a:t>
            </a:r>
            <a:r>
              <a:rPr lang="fa-IR" sz="2000" dirty="0">
                <a:cs typeface="B Nazanin" panose="00000400000000000000" pitchFamily="2" charset="-78"/>
              </a:rPr>
              <a:t>اکثر اوقات خیلی از اجسام الکترونیکی ای که در اطرافمان مشاهده می کنیم دارای ساختار پیچیده ای هستند که طی تفکرات افراد زیادی ساخته شده اند . ما میتوانیم با یادگیری این دانش و به کارگیری علم خود و با کسب تجربه و طی یک مدت مشخص در پیشرفت بشریت سهیم باشیم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7B0AD74-24DE-4070-8588-1FB3F6A2A99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08" t="14397" r="8083" b="51774"/>
          <a:stretch/>
        </p:blipFill>
        <p:spPr>
          <a:xfrm>
            <a:off x="503998" y="4728092"/>
            <a:ext cx="1584602" cy="13570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4B0DA38-035F-4AD6-8681-CCAD97A9741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5" t="12998" r="53049" b="51850"/>
          <a:stretch/>
        </p:blipFill>
        <p:spPr>
          <a:xfrm>
            <a:off x="482734" y="3215550"/>
            <a:ext cx="1560239" cy="13570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F1623743-4930-4C1A-A1F5-A478E51891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4" t="53780" r="29751" b="6931"/>
          <a:stretch/>
        </p:blipFill>
        <p:spPr>
          <a:xfrm>
            <a:off x="2311651" y="4790620"/>
            <a:ext cx="1973602" cy="123200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6" y="13456245"/>
            <a:ext cx="457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66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410</Words>
  <Application>Microsoft Office PowerPoint</Application>
  <PresentationFormat>A3 Paper (297x420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zahara karimian</dc:creator>
  <cp:lastModifiedBy>fariba faraji</cp:lastModifiedBy>
  <cp:revision>22</cp:revision>
  <dcterms:created xsi:type="dcterms:W3CDTF">2022-03-02T04:39:25Z</dcterms:created>
  <dcterms:modified xsi:type="dcterms:W3CDTF">2022-05-09T03:53:17Z</dcterms:modified>
</cp:coreProperties>
</file>